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9" r:id="rId2"/>
    <p:sldId id="274" r:id="rId3"/>
    <p:sldId id="282" r:id="rId4"/>
    <p:sldId id="273" r:id="rId5"/>
    <p:sldId id="283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7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1" d="100"/>
          <a:sy n="111" d="100"/>
        </p:scale>
        <p:origin x="1650" y="96"/>
      </p:cViewPr>
      <p:guideLst>
        <p:guide orient="horz" pos="217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856E-DF63-4EB0-B37E-BE64FA8E8AE4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2AE81-568D-4A20-B469-FF0458EADC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29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2AE81-568D-4A20-B469-FF0458EADC4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64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sáu,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G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825" y="93980"/>
            <a:ext cx="5779770" cy="6702425"/>
          </a:xfrm>
          <a:prstGeom prst="rect">
            <a:avLst/>
          </a:prstGeom>
        </p:spPr>
      </p:pic>
      <p:pic>
        <p:nvPicPr>
          <p:cNvPr id="6" name="Content Placeholder 5" descr="893524731453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84570" y="1988820"/>
            <a:ext cx="3005455" cy="30054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9975" y="4004945"/>
            <a:ext cx="360045" cy="3600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28040" y="3068955"/>
            <a:ext cx="266763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652135" y="4149090"/>
            <a:ext cx="960120" cy="726440"/>
          </a:xfrm>
          <a:custGeom>
            <a:avLst/>
            <a:gdLst>
              <a:gd name="connisteX0" fmla="*/ 960120 w 960120"/>
              <a:gd name="connsiteY0" fmla="*/ 0 h 726440"/>
              <a:gd name="connisteX1" fmla="*/ 680720 w 960120"/>
              <a:gd name="connsiteY1" fmla="*/ 81280 h 726440"/>
              <a:gd name="connisteX2" fmla="*/ 660400 w 960120"/>
              <a:gd name="connsiteY2" fmla="*/ 243840 h 726440"/>
              <a:gd name="connisteX3" fmla="*/ 538480 w 960120"/>
              <a:gd name="connsiteY3" fmla="*/ 330200 h 726440"/>
              <a:gd name="connisteX4" fmla="*/ 264160 w 960120"/>
              <a:gd name="connsiteY4" fmla="*/ 391160 h 726440"/>
              <a:gd name="connisteX5" fmla="*/ 0 w 960120"/>
              <a:gd name="connsiteY5" fmla="*/ 726440 h 7264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60120" h="726440">
                <a:moveTo>
                  <a:pt x="960120" y="0"/>
                </a:moveTo>
                <a:cubicBezTo>
                  <a:pt x="904875" y="12700"/>
                  <a:pt x="740410" y="32385"/>
                  <a:pt x="680720" y="81280"/>
                </a:cubicBezTo>
                <a:cubicBezTo>
                  <a:pt x="621030" y="130175"/>
                  <a:pt x="688975" y="194310"/>
                  <a:pt x="660400" y="243840"/>
                </a:cubicBezTo>
                <a:cubicBezTo>
                  <a:pt x="631825" y="293370"/>
                  <a:pt x="617855" y="300990"/>
                  <a:pt x="538480" y="330200"/>
                </a:cubicBezTo>
                <a:cubicBezTo>
                  <a:pt x="459105" y="359410"/>
                  <a:pt x="372110" y="311785"/>
                  <a:pt x="264160" y="391160"/>
                </a:cubicBezTo>
                <a:cubicBezTo>
                  <a:pt x="156210" y="470535"/>
                  <a:pt x="47625" y="660400"/>
                  <a:pt x="0" y="726440"/>
                </a:cubicBezTo>
              </a:path>
            </a:pathLst>
          </a:custGeom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G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825" y="93980"/>
            <a:ext cx="5779770" cy="6702425"/>
          </a:xfrm>
          <a:prstGeom prst="rect">
            <a:avLst/>
          </a:prstGeom>
        </p:spPr>
      </p:pic>
      <p:pic>
        <p:nvPicPr>
          <p:cNvPr id="6" name="Content Placeholder 5" descr="893524731453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84570" y="1988820"/>
            <a:ext cx="3005455" cy="30054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44390" y="4004945"/>
            <a:ext cx="360045" cy="3600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5650" y="3284855"/>
            <a:ext cx="292290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796280" y="4364990"/>
            <a:ext cx="960120" cy="726440"/>
          </a:xfrm>
          <a:custGeom>
            <a:avLst/>
            <a:gdLst>
              <a:gd name="connisteX0" fmla="*/ 960120 w 960120"/>
              <a:gd name="connsiteY0" fmla="*/ 0 h 726440"/>
              <a:gd name="connisteX1" fmla="*/ 680720 w 960120"/>
              <a:gd name="connsiteY1" fmla="*/ 81280 h 726440"/>
              <a:gd name="connisteX2" fmla="*/ 660400 w 960120"/>
              <a:gd name="connsiteY2" fmla="*/ 243840 h 726440"/>
              <a:gd name="connisteX3" fmla="*/ 538480 w 960120"/>
              <a:gd name="connsiteY3" fmla="*/ 330200 h 726440"/>
              <a:gd name="connisteX4" fmla="*/ 264160 w 960120"/>
              <a:gd name="connsiteY4" fmla="*/ 391160 h 726440"/>
              <a:gd name="connisteX5" fmla="*/ 0 w 960120"/>
              <a:gd name="connsiteY5" fmla="*/ 726440 h 7264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60120" h="726440">
                <a:moveTo>
                  <a:pt x="960120" y="0"/>
                </a:moveTo>
                <a:cubicBezTo>
                  <a:pt x="904875" y="12700"/>
                  <a:pt x="740410" y="32385"/>
                  <a:pt x="680720" y="81280"/>
                </a:cubicBezTo>
                <a:cubicBezTo>
                  <a:pt x="621030" y="130175"/>
                  <a:pt x="688975" y="194310"/>
                  <a:pt x="660400" y="243840"/>
                </a:cubicBezTo>
                <a:cubicBezTo>
                  <a:pt x="631825" y="293370"/>
                  <a:pt x="617855" y="300990"/>
                  <a:pt x="538480" y="330200"/>
                </a:cubicBezTo>
                <a:cubicBezTo>
                  <a:pt x="459105" y="359410"/>
                  <a:pt x="372110" y="311785"/>
                  <a:pt x="264160" y="391160"/>
                </a:cubicBezTo>
                <a:cubicBezTo>
                  <a:pt x="156210" y="470535"/>
                  <a:pt x="47625" y="660400"/>
                  <a:pt x="0" y="726440"/>
                </a:cubicBezTo>
              </a:path>
            </a:pathLst>
          </a:cu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G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825" y="93980"/>
            <a:ext cx="5779770" cy="6702425"/>
          </a:xfrm>
          <a:prstGeom prst="rect">
            <a:avLst/>
          </a:prstGeom>
        </p:spPr>
      </p:pic>
      <p:pic>
        <p:nvPicPr>
          <p:cNvPr id="6" name="Content Placeholder 5" descr="893524731453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84570" y="1988820"/>
            <a:ext cx="3005455" cy="30054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91865" y="4004945"/>
            <a:ext cx="360045" cy="360045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46760" y="3429000"/>
            <a:ext cx="1788160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940425" y="4509135"/>
            <a:ext cx="960120" cy="726440"/>
          </a:xfrm>
          <a:custGeom>
            <a:avLst/>
            <a:gdLst>
              <a:gd name="connisteX0" fmla="*/ 960120 w 960120"/>
              <a:gd name="connsiteY0" fmla="*/ 0 h 726440"/>
              <a:gd name="connisteX1" fmla="*/ 680720 w 960120"/>
              <a:gd name="connsiteY1" fmla="*/ 81280 h 726440"/>
              <a:gd name="connisteX2" fmla="*/ 660400 w 960120"/>
              <a:gd name="connsiteY2" fmla="*/ 243840 h 726440"/>
              <a:gd name="connisteX3" fmla="*/ 538480 w 960120"/>
              <a:gd name="connsiteY3" fmla="*/ 330200 h 726440"/>
              <a:gd name="connisteX4" fmla="*/ 264160 w 960120"/>
              <a:gd name="connsiteY4" fmla="*/ 391160 h 726440"/>
              <a:gd name="connisteX5" fmla="*/ 0 w 960120"/>
              <a:gd name="connsiteY5" fmla="*/ 726440 h 7264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60120" h="726440">
                <a:moveTo>
                  <a:pt x="960120" y="0"/>
                </a:moveTo>
                <a:cubicBezTo>
                  <a:pt x="904875" y="12700"/>
                  <a:pt x="740410" y="32385"/>
                  <a:pt x="680720" y="81280"/>
                </a:cubicBezTo>
                <a:cubicBezTo>
                  <a:pt x="621030" y="130175"/>
                  <a:pt x="688975" y="194310"/>
                  <a:pt x="660400" y="243840"/>
                </a:cubicBezTo>
                <a:cubicBezTo>
                  <a:pt x="631825" y="293370"/>
                  <a:pt x="617855" y="300990"/>
                  <a:pt x="538480" y="330200"/>
                </a:cubicBezTo>
                <a:cubicBezTo>
                  <a:pt x="459105" y="359410"/>
                  <a:pt x="372110" y="311785"/>
                  <a:pt x="264160" y="391160"/>
                </a:cubicBezTo>
                <a:cubicBezTo>
                  <a:pt x="156210" y="470535"/>
                  <a:pt x="47625" y="660400"/>
                  <a:pt x="0" y="726440"/>
                </a:cubicBezTo>
              </a:path>
            </a:pathLst>
          </a:cu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G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825" y="93980"/>
            <a:ext cx="5779770" cy="6702425"/>
          </a:xfrm>
          <a:prstGeom prst="rect">
            <a:avLst/>
          </a:prstGeom>
        </p:spPr>
      </p:pic>
      <p:pic>
        <p:nvPicPr>
          <p:cNvPr id="6" name="Content Placeholder 5" descr="893524731453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84570" y="1988820"/>
            <a:ext cx="3005455" cy="30054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68445" y="4908550"/>
            <a:ext cx="360045" cy="36004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28040" y="5235575"/>
            <a:ext cx="1788160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444615" y="4725035"/>
            <a:ext cx="960120" cy="726440"/>
          </a:xfrm>
          <a:custGeom>
            <a:avLst/>
            <a:gdLst>
              <a:gd name="connisteX0" fmla="*/ 960120 w 960120"/>
              <a:gd name="connsiteY0" fmla="*/ 0 h 726440"/>
              <a:gd name="connisteX1" fmla="*/ 680720 w 960120"/>
              <a:gd name="connsiteY1" fmla="*/ 81280 h 726440"/>
              <a:gd name="connisteX2" fmla="*/ 660400 w 960120"/>
              <a:gd name="connsiteY2" fmla="*/ 243840 h 726440"/>
              <a:gd name="connisteX3" fmla="*/ 538480 w 960120"/>
              <a:gd name="connsiteY3" fmla="*/ 330200 h 726440"/>
              <a:gd name="connisteX4" fmla="*/ 264160 w 960120"/>
              <a:gd name="connsiteY4" fmla="*/ 391160 h 726440"/>
              <a:gd name="connisteX5" fmla="*/ 0 w 960120"/>
              <a:gd name="connsiteY5" fmla="*/ 726440 h 7264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60120" h="726440">
                <a:moveTo>
                  <a:pt x="960120" y="0"/>
                </a:moveTo>
                <a:cubicBezTo>
                  <a:pt x="904875" y="12700"/>
                  <a:pt x="740410" y="32385"/>
                  <a:pt x="680720" y="81280"/>
                </a:cubicBezTo>
                <a:cubicBezTo>
                  <a:pt x="621030" y="130175"/>
                  <a:pt x="688975" y="194310"/>
                  <a:pt x="660400" y="243840"/>
                </a:cubicBezTo>
                <a:cubicBezTo>
                  <a:pt x="631825" y="293370"/>
                  <a:pt x="617855" y="300990"/>
                  <a:pt x="538480" y="330200"/>
                </a:cubicBezTo>
                <a:cubicBezTo>
                  <a:pt x="459105" y="359410"/>
                  <a:pt x="372110" y="311785"/>
                  <a:pt x="264160" y="391160"/>
                </a:cubicBezTo>
                <a:cubicBezTo>
                  <a:pt x="156210" y="470535"/>
                  <a:pt x="47625" y="660400"/>
                  <a:pt x="0" y="726440"/>
                </a:cubicBezTo>
              </a:path>
            </a:pathLst>
          </a:cu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G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825" y="93980"/>
            <a:ext cx="5779770" cy="6702425"/>
          </a:xfrm>
          <a:prstGeom prst="rect">
            <a:avLst/>
          </a:prstGeom>
        </p:spPr>
      </p:pic>
      <p:pic>
        <p:nvPicPr>
          <p:cNvPr id="6" name="Content Placeholder 5" descr="893524731453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84570" y="1988820"/>
            <a:ext cx="3005455" cy="30054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40200" y="5949315"/>
            <a:ext cx="360045" cy="3600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28040" y="5445125"/>
            <a:ext cx="1892300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012180" y="4436745"/>
            <a:ext cx="960120" cy="726440"/>
          </a:xfrm>
          <a:custGeom>
            <a:avLst/>
            <a:gdLst>
              <a:gd name="connisteX0" fmla="*/ 960120 w 960120"/>
              <a:gd name="connsiteY0" fmla="*/ 0 h 726440"/>
              <a:gd name="connisteX1" fmla="*/ 680720 w 960120"/>
              <a:gd name="connsiteY1" fmla="*/ 81280 h 726440"/>
              <a:gd name="connisteX2" fmla="*/ 660400 w 960120"/>
              <a:gd name="connsiteY2" fmla="*/ 243840 h 726440"/>
              <a:gd name="connisteX3" fmla="*/ 538480 w 960120"/>
              <a:gd name="connsiteY3" fmla="*/ 330200 h 726440"/>
              <a:gd name="connisteX4" fmla="*/ 264160 w 960120"/>
              <a:gd name="connsiteY4" fmla="*/ 391160 h 726440"/>
              <a:gd name="connisteX5" fmla="*/ 0 w 960120"/>
              <a:gd name="connsiteY5" fmla="*/ 726440 h 7264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60120" h="726440">
                <a:moveTo>
                  <a:pt x="960120" y="0"/>
                </a:moveTo>
                <a:cubicBezTo>
                  <a:pt x="904875" y="12700"/>
                  <a:pt x="740410" y="32385"/>
                  <a:pt x="680720" y="81280"/>
                </a:cubicBezTo>
                <a:cubicBezTo>
                  <a:pt x="621030" y="130175"/>
                  <a:pt x="688975" y="194310"/>
                  <a:pt x="660400" y="243840"/>
                </a:cubicBezTo>
                <a:cubicBezTo>
                  <a:pt x="631825" y="293370"/>
                  <a:pt x="617855" y="300990"/>
                  <a:pt x="538480" y="330200"/>
                </a:cubicBezTo>
                <a:cubicBezTo>
                  <a:pt x="459105" y="359410"/>
                  <a:pt x="372110" y="311785"/>
                  <a:pt x="264160" y="391160"/>
                </a:cubicBezTo>
                <a:cubicBezTo>
                  <a:pt x="156210" y="470535"/>
                  <a:pt x="47625" y="660400"/>
                  <a:pt x="0" y="726440"/>
                </a:cubicBezTo>
              </a:path>
            </a:pathLst>
          </a:cu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  <p:bldP spid="1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G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825" y="93980"/>
            <a:ext cx="5779770" cy="6702425"/>
          </a:xfrm>
          <a:prstGeom prst="rect">
            <a:avLst/>
          </a:prstGeom>
        </p:spPr>
      </p:pic>
      <p:pic>
        <p:nvPicPr>
          <p:cNvPr id="6" name="Content Placeholder 5" descr="893524731453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84570" y="1988820"/>
            <a:ext cx="3005455" cy="30054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68445" y="5451475"/>
            <a:ext cx="360045" cy="3600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5650" y="5589270"/>
            <a:ext cx="1788160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796280" y="4364990"/>
            <a:ext cx="960120" cy="726440"/>
          </a:xfrm>
          <a:custGeom>
            <a:avLst/>
            <a:gdLst>
              <a:gd name="connisteX0" fmla="*/ 960120 w 960120"/>
              <a:gd name="connsiteY0" fmla="*/ 0 h 726440"/>
              <a:gd name="connisteX1" fmla="*/ 680720 w 960120"/>
              <a:gd name="connsiteY1" fmla="*/ 81280 h 726440"/>
              <a:gd name="connisteX2" fmla="*/ 660400 w 960120"/>
              <a:gd name="connsiteY2" fmla="*/ 243840 h 726440"/>
              <a:gd name="connisteX3" fmla="*/ 538480 w 960120"/>
              <a:gd name="connsiteY3" fmla="*/ 330200 h 726440"/>
              <a:gd name="connisteX4" fmla="*/ 264160 w 960120"/>
              <a:gd name="connsiteY4" fmla="*/ 391160 h 726440"/>
              <a:gd name="connisteX5" fmla="*/ 0 w 960120"/>
              <a:gd name="connsiteY5" fmla="*/ 726440 h 7264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60120" h="726440">
                <a:moveTo>
                  <a:pt x="960120" y="0"/>
                </a:moveTo>
                <a:cubicBezTo>
                  <a:pt x="904875" y="12700"/>
                  <a:pt x="740410" y="32385"/>
                  <a:pt x="680720" y="81280"/>
                </a:cubicBezTo>
                <a:cubicBezTo>
                  <a:pt x="621030" y="130175"/>
                  <a:pt x="688975" y="194310"/>
                  <a:pt x="660400" y="243840"/>
                </a:cubicBezTo>
                <a:cubicBezTo>
                  <a:pt x="631825" y="293370"/>
                  <a:pt x="617855" y="300990"/>
                  <a:pt x="538480" y="330200"/>
                </a:cubicBezTo>
                <a:cubicBezTo>
                  <a:pt x="459105" y="359410"/>
                  <a:pt x="372110" y="311785"/>
                  <a:pt x="264160" y="391160"/>
                </a:cubicBezTo>
                <a:cubicBezTo>
                  <a:pt x="156210" y="470535"/>
                  <a:pt x="47625" y="660400"/>
                  <a:pt x="0" y="726440"/>
                </a:cubicBezTo>
              </a:path>
            </a:pathLst>
          </a:cu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0" y="1484784"/>
            <a:ext cx="912585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6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8336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52381" cy="68580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5160000">
            <a:off x="6948083" y="33274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3" name="Right Arrow 2"/>
          <p:cNvSpPr/>
          <p:nvPr/>
        </p:nvSpPr>
        <p:spPr>
          <a:xfrm rot="5160000">
            <a:off x="8035838" y="34544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4343313" y="596201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5" name="Right Arrow 4"/>
          <p:cNvSpPr/>
          <p:nvPr/>
        </p:nvSpPr>
        <p:spPr>
          <a:xfrm rot="16200000">
            <a:off x="5787303" y="596201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6" name="Right Arrow 5"/>
          <p:cNvSpPr/>
          <p:nvPr/>
        </p:nvSpPr>
        <p:spPr>
          <a:xfrm>
            <a:off x="2627543" y="198882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7" name="Right Arrow 6"/>
          <p:cNvSpPr/>
          <p:nvPr/>
        </p:nvSpPr>
        <p:spPr>
          <a:xfrm>
            <a:off x="2627543" y="249301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6637020" y="2060575"/>
            <a:ext cx="1080135" cy="575310"/>
            <a:chOff x="11736" y="4494"/>
            <a:chExt cx="1701" cy="906"/>
          </a:xfrm>
        </p:grpSpPr>
        <p:sp>
          <p:nvSpPr>
            <p:cNvPr id="9" name="Rounded Rectangle 8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11822" y="4494"/>
              <a:ext cx="152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traùi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74940" y="2082800"/>
            <a:ext cx="1101725" cy="575310"/>
            <a:chOff x="11702" y="4494"/>
            <a:chExt cx="1735" cy="906"/>
          </a:xfrm>
        </p:grpSpPr>
        <p:sp>
          <p:nvSpPr>
            <p:cNvPr id="12" name="Rounded Rectangle 11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2"/>
            <p:cNvSpPr txBox="1"/>
            <p:nvPr/>
          </p:nvSpPr>
          <p:spPr>
            <a:xfrm>
              <a:off x="11702" y="4494"/>
              <a:ext cx="164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phaûi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81780" y="5856605"/>
            <a:ext cx="1080135" cy="575310"/>
            <a:chOff x="11736" y="4494"/>
            <a:chExt cx="1701" cy="906"/>
          </a:xfrm>
        </p:grpSpPr>
        <p:sp>
          <p:nvSpPr>
            <p:cNvPr id="16" name="Rounded Rectangle 15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11822" y="4494"/>
              <a:ext cx="152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traùi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34965" y="5878830"/>
            <a:ext cx="1101725" cy="575310"/>
            <a:chOff x="11702" y="4494"/>
            <a:chExt cx="1735" cy="906"/>
          </a:xfrm>
        </p:grpSpPr>
        <p:sp>
          <p:nvSpPr>
            <p:cNvPr id="19" name="Rounded Rectangle 18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Box 19"/>
            <p:cNvSpPr txBox="1"/>
            <p:nvPr/>
          </p:nvSpPr>
          <p:spPr>
            <a:xfrm>
              <a:off x="11702" y="4494"/>
              <a:ext cx="164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phaûi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01265" y="980440"/>
            <a:ext cx="1080135" cy="575310"/>
            <a:chOff x="11736" y="4494"/>
            <a:chExt cx="1701" cy="906"/>
          </a:xfrm>
        </p:grpSpPr>
        <p:sp>
          <p:nvSpPr>
            <p:cNvPr id="22" name="Rounded Rectangle 21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Box 22"/>
            <p:cNvSpPr txBox="1"/>
            <p:nvPr/>
          </p:nvSpPr>
          <p:spPr>
            <a:xfrm>
              <a:off x="11822" y="4494"/>
              <a:ext cx="152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treân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94280" y="2924810"/>
            <a:ext cx="1103630" cy="575310"/>
            <a:chOff x="11725" y="4494"/>
            <a:chExt cx="1738" cy="906"/>
          </a:xfrm>
        </p:grpSpPr>
        <p:sp>
          <p:nvSpPr>
            <p:cNvPr id="25" name="Rounded Rectangle 24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11725" y="4494"/>
              <a:ext cx="173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döôùi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bldLvl="0" animBg="1"/>
      <p:bldP spid="3" grpId="0" bldLvl="0" animBg="1"/>
      <p:bldP spid="3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4860203" y="198882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2" name="Right Arrow 1"/>
          <p:cNvSpPr/>
          <p:nvPr/>
        </p:nvSpPr>
        <p:spPr>
          <a:xfrm rot="5400000">
            <a:off x="3051723" y="127698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7083973" y="235712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740660" y="1006475"/>
            <a:ext cx="1080135" cy="575310"/>
            <a:chOff x="11736" y="4494"/>
            <a:chExt cx="1701" cy="906"/>
          </a:xfrm>
        </p:grpSpPr>
        <p:sp>
          <p:nvSpPr>
            <p:cNvPr id="16" name="Rounded Rectangle 15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11822" y="4494"/>
              <a:ext cx="152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traùi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04660" y="2086610"/>
            <a:ext cx="1101725" cy="575310"/>
            <a:chOff x="11702" y="4494"/>
            <a:chExt cx="1735" cy="906"/>
          </a:xfrm>
        </p:grpSpPr>
        <p:sp>
          <p:nvSpPr>
            <p:cNvPr id="19" name="Rounded Rectangle 18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Box 19"/>
            <p:cNvSpPr txBox="1"/>
            <p:nvPr/>
          </p:nvSpPr>
          <p:spPr>
            <a:xfrm>
              <a:off x="11702" y="4494"/>
              <a:ext cx="164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phaûi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96996" y="1718310"/>
            <a:ext cx="2001520" cy="575310"/>
            <a:chOff x="11302" y="4494"/>
            <a:chExt cx="2584" cy="906"/>
          </a:xfrm>
        </p:grpSpPr>
        <p:sp>
          <p:nvSpPr>
            <p:cNvPr id="7" name="Rounded Rectangle 6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11302" y="4494"/>
              <a:ext cx="2584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ôû giöõa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2" grpId="0" bldLvl="0" animBg="1"/>
      <p:bldP spid="2" grpId="1" bldLvl="0" animBg="1"/>
      <p:bldP spid="4" grpId="0" bldLvl="0" animBg="1"/>
      <p:bldP spid="4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132" r="9293"/>
          <a:stretch>
            <a:fillRect/>
          </a:stretch>
        </p:blipFill>
        <p:spPr>
          <a:xfrm>
            <a:off x="0" y="35380"/>
            <a:ext cx="9144000" cy="682262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6200000">
            <a:off x="1395643" y="444563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2835823" y="444563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7812318" y="184467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7668808" y="494093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87450" y="4220210"/>
            <a:ext cx="1080135" cy="575310"/>
            <a:chOff x="11736" y="4494"/>
            <a:chExt cx="1701" cy="906"/>
          </a:xfrm>
        </p:grpSpPr>
        <p:sp>
          <p:nvSpPr>
            <p:cNvPr id="16" name="Rounded Rectangle 15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11822" y="4494"/>
              <a:ext cx="152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traùi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84120" y="4184650"/>
            <a:ext cx="1101725" cy="575310"/>
            <a:chOff x="11702" y="4494"/>
            <a:chExt cx="1735" cy="906"/>
          </a:xfrm>
        </p:grpSpPr>
        <p:sp>
          <p:nvSpPr>
            <p:cNvPr id="19" name="Rounded Rectangle 18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Box 19"/>
            <p:cNvSpPr txBox="1"/>
            <p:nvPr/>
          </p:nvSpPr>
          <p:spPr>
            <a:xfrm>
              <a:off x="11702" y="4494"/>
              <a:ext cx="164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phaûi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86040" y="1644015"/>
            <a:ext cx="1080135" cy="575310"/>
            <a:chOff x="11736" y="4494"/>
            <a:chExt cx="1701" cy="906"/>
          </a:xfrm>
        </p:grpSpPr>
        <p:sp>
          <p:nvSpPr>
            <p:cNvPr id="8" name="Rounded Rectangle 7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11822" y="4494"/>
              <a:ext cx="152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treân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57795" y="4750435"/>
            <a:ext cx="1096645" cy="575310"/>
            <a:chOff x="11736" y="4494"/>
            <a:chExt cx="1727" cy="906"/>
          </a:xfrm>
        </p:grpSpPr>
        <p:sp>
          <p:nvSpPr>
            <p:cNvPr id="11" name="Rounded Rectangle 10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1736" y="4494"/>
              <a:ext cx="1727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döôùi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71400"/>
            <a:ext cx="8856984" cy="71682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156238" y="33274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3" name="Right Arrow 2"/>
          <p:cNvSpPr/>
          <p:nvPr/>
        </p:nvSpPr>
        <p:spPr>
          <a:xfrm rot="10800000">
            <a:off x="8100608" y="263652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652135" y="44450"/>
            <a:ext cx="1080135" cy="575310"/>
            <a:chOff x="11736" y="4494"/>
            <a:chExt cx="1701" cy="906"/>
          </a:xfrm>
        </p:grpSpPr>
        <p:sp>
          <p:nvSpPr>
            <p:cNvPr id="16" name="Rounded Rectangle 15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11822" y="4494"/>
              <a:ext cx="152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sau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58430" y="2425065"/>
            <a:ext cx="1278255" cy="575310"/>
            <a:chOff x="11537" y="4494"/>
            <a:chExt cx="2013" cy="906"/>
          </a:xfrm>
        </p:grpSpPr>
        <p:sp>
          <p:nvSpPr>
            <p:cNvPr id="7" name="Rounded Rectangle 6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11537" y="4494"/>
              <a:ext cx="2013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tröôùc</a:t>
              </a:r>
            </a:p>
          </p:txBody>
        </p:sp>
      </p:grpSp>
      <p:sp>
        <p:nvSpPr>
          <p:cNvPr id="9" name="Right Arrow 8"/>
          <p:cNvSpPr/>
          <p:nvPr/>
        </p:nvSpPr>
        <p:spPr>
          <a:xfrm rot="5400000">
            <a:off x="4343313" y="307721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3339378" y="257302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5787938" y="33655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915920" y="2348865"/>
            <a:ext cx="1278255" cy="575310"/>
            <a:chOff x="11537" y="4494"/>
            <a:chExt cx="2013" cy="906"/>
          </a:xfrm>
        </p:grpSpPr>
        <p:sp>
          <p:nvSpPr>
            <p:cNvPr id="13" name="Rounded Rectangle 12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11537" y="4494"/>
              <a:ext cx="2013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tröôùc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25770" y="3117215"/>
            <a:ext cx="1080135" cy="575310"/>
            <a:chOff x="11736" y="4494"/>
            <a:chExt cx="1701" cy="906"/>
          </a:xfrm>
        </p:grpSpPr>
        <p:sp>
          <p:nvSpPr>
            <p:cNvPr id="19" name="Rounded Rectangle 18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Box 19"/>
            <p:cNvSpPr txBox="1"/>
            <p:nvPr/>
          </p:nvSpPr>
          <p:spPr>
            <a:xfrm>
              <a:off x="11822" y="4494"/>
              <a:ext cx="152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sau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05506" y="2853055"/>
            <a:ext cx="2001520" cy="575310"/>
            <a:chOff x="11302" y="4494"/>
            <a:chExt cx="2584" cy="906"/>
          </a:xfrm>
        </p:grpSpPr>
        <p:sp>
          <p:nvSpPr>
            <p:cNvPr id="23" name="Rounded Rectangle 22"/>
            <p:cNvSpPr/>
            <p:nvPr/>
          </p:nvSpPr>
          <p:spPr>
            <a:xfrm>
              <a:off x="11736" y="4606"/>
              <a:ext cx="1701" cy="79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11302" y="4494"/>
              <a:ext cx="2584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NI-Avo" charset="0"/>
                  <a:cs typeface="VNI-Avo" charset="0"/>
                </a:rPr>
                <a:t>ôû giöõa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3" grpId="0" bldLvl="0" animBg="1"/>
      <p:bldP spid="3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/>
          <p:cNvSpPr txBox="1"/>
          <p:nvPr/>
        </p:nvSpPr>
        <p:spPr>
          <a:xfrm>
            <a:off x="1756158" y="3186538"/>
            <a:ext cx="563250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BÌA VBT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800000" flipH="1" flipV="1">
            <a:off x="179705" y="44450"/>
            <a:ext cx="5001895" cy="6709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4043" y="2932987"/>
            <a:ext cx="261506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VBT Toán</a:t>
            </a:r>
          </a:p>
          <a:p>
            <a:pPr algn="ctr"/>
            <a:r>
              <a:rPr lang="vi-VN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G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825" y="93980"/>
            <a:ext cx="5779770" cy="6702425"/>
          </a:xfrm>
          <a:prstGeom prst="rect">
            <a:avLst/>
          </a:prstGeom>
        </p:spPr>
      </p:pic>
      <p:pic>
        <p:nvPicPr>
          <p:cNvPr id="6" name="Content Placeholder 5" descr="893524731453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56325" y="-27305"/>
            <a:ext cx="3005455" cy="3005455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940425" y="2348865"/>
            <a:ext cx="960120" cy="726440"/>
          </a:xfrm>
          <a:custGeom>
            <a:avLst/>
            <a:gdLst>
              <a:gd name="connisteX0" fmla="*/ 960120 w 960120"/>
              <a:gd name="connsiteY0" fmla="*/ 0 h 726440"/>
              <a:gd name="connisteX1" fmla="*/ 680720 w 960120"/>
              <a:gd name="connsiteY1" fmla="*/ 81280 h 726440"/>
              <a:gd name="connisteX2" fmla="*/ 660400 w 960120"/>
              <a:gd name="connsiteY2" fmla="*/ 243840 h 726440"/>
              <a:gd name="connisteX3" fmla="*/ 538480 w 960120"/>
              <a:gd name="connsiteY3" fmla="*/ 330200 h 726440"/>
              <a:gd name="connisteX4" fmla="*/ 264160 w 960120"/>
              <a:gd name="connsiteY4" fmla="*/ 391160 h 726440"/>
              <a:gd name="connisteX5" fmla="*/ 0 w 960120"/>
              <a:gd name="connsiteY5" fmla="*/ 726440 h 7264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60120" h="726440">
                <a:moveTo>
                  <a:pt x="960120" y="0"/>
                </a:moveTo>
                <a:cubicBezTo>
                  <a:pt x="904875" y="12700"/>
                  <a:pt x="740410" y="32385"/>
                  <a:pt x="680720" y="81280"/>
                </a:cubicBezTo>
                <a:cubicBezTo>
                  <a:pt x="621030" y="130175"/>
                  <a:pt x="688975" y="194310"/>
                  <a:pt x="660400" y="243840"/>
                </a:cubicBezTo>
                <a:cubicBezTo>
                  <a:pt x="631825" y="293370"/>
                  <a:pt x="617855" y="300990"/>
                  <a:pt x="538480" y="330200"/>
                </a:cubicBezTo>
                <a:cubicBezTo>
                  <a:pt x="459105" y="359410"/>
                  <a:pt x="372110" y="311785"/>
                  <a:pt x="264160" y="391160"/>
                </a:cubicBezTo>
                <a:cubicBezTo>
                  <a:pt x="156210" y="470535"/>
                  <a:pt x="47625" y="660400"/>
                  <a:pt x="0" y="726440"/>
                </a:cubicBezTo>
              </a:path>
            </a:pathLst>
          </a:cu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0110" y="1052830"/>
            <a:ext cx="360045" cy="3600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0110" y="1700530"/>
            <a:ext cx="360045" cy="3600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20110" y="2493010"/>
            <a:ext cx="360045" cy="3600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28040" y="1628775"/>
            <a:ext cx="180022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animBg="1"/>
      <p:bldP spid="11" grpId="0" animBg="1"/>
      <p:bldP spid="12" grpId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G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3825" y="93980"/>
            <a:ext cx="5779770" cy="6702425"/>
          </a:xfrm>
          <a:prstGeom prst="rect">
            <a:avLst/>
          </a:prstGeom>
        </p:spPr>
      </p:pic>
      <p:pic>
        <p:nvPicPr>
          <p:cNvPr id="6" name="Content Placeholder 5" descr="893524731453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56325" y="-27305"/>
            <a:ext cx="3005455" cy="3005455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012180" y="2493010"/>
            <a:ext cx="960120" cy="726440"/>
          </a:xfrm>
          <a:custGeom>
            <a:avLst/>
            <a:gdLst>
              <a:gd name="connisteX0" fmla="*/ 960120 w 960120"/>
              <a:gd name="connsiteY0" fmla="*/ 0 h 726440"/>
              <a:gd name="connisteX1" fmla="*/ 680720 w 960120"/>
              <a:gd name="connsiteY1" fmla="*/ 81280 h 726440"/>
              <a:gd name="connisteX2" fmla="*/ 660400 w 960120"/>
              <a:gd name="connsiteY2" fmla="*/ 243840 h 726440"/>
              <a:gd name="connisteX3" fmla="*/ 538480 w 960120"/>
              <a:gd name="connsiteY3" fmla="*/ 330200 h 726440"/>
              <a:gd name="connisteX4" fmla="*/ 264160 w 960120"/>
              <a:gd name="connsiteY4" fmla="*/ 391160 h 726440"/>
              <a:gd name="connisteX5" fmla="*/ 0 w 960120"/>
              <a:gd name="connsiteY5" fmla="*/ 726440 h 7264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960120" h="726440">
                <a:moveTo>
                  <a:pt x="960120" y="0"/>
                </a:moveTo>
                <a:cubicBezTo>
                  <a:pt x="904875" y="12700"/>
                  <a:pt x="740410" y="32385"/>
                  <a:pt x="680720" y="81280"/>
                </a:cubicBezTo>
                <a:cubicBezTo>
                  <a:pt x="621030" y="130175"/>
                  <a:pt x="688975" y="194310"/>
                  <a:pt x="660400" y="243840"/>
                </a:cubicBezTo>
                <a:cubicBezTo>
                  <a:pt x="631825" y="293370"/>
                  <a:pt x="617855" y="300990"/>
                  <a:pt x="538480" y="330200"/>
                </a:cubicBezTo>
                <a:cubicBezTo>
                  <a:pt x="459105" y="359410"/>
                  <a:pt x="372110" y="311785"/>
                  <a:pt x="264160" y="391160"/>
                </a:cubicBezTo>
                <a:cubicBezTo>
                  <a:pt x="156210" y="470535"/>
                  <a:pt x="47625" y="660400"/>
                  <a:pt x="0" y="726440"/>
                </a:cubicBezTo>
              </a:path>
            </a:pathLst>
          </a:cu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0" y="980440"/>
            <a:ext cx="360045" cy="3600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572000" y="1700530"/>
            <a:ext cx="360045" cy="3600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0" y="2618105"/>
            <a:ext cx="360045" cy="3600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28040" y="1844675"/>
            <a:ext cx="180022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  <p:bldP spid="2" grpId="0" bldLvl="0" animBg="1"/>
      <p:bldP spid="3" grpId="0" bldLvl="0" animBg="1"/>
      <p:bldP spid="1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D111276-4F3D-4C3D-A48F-58B2A679F97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2*\u0000{375AF085-1238-4000-87C2-0F9A3EE67175}&quot;,&quot;E:\\Tai\\1. TUẦN 1\\1. TUẦN 1\\TOÁ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 - VỊ TRÍ - TIẾT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C5164F-6BCC-4E00-8D3C-92218EC935A0}: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E5ADC8-2FEC-445B-86FD-FB9E8FF32023}:2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0CC985-7BF3-4B88-AF36-8FBC2AA17E2A}:2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8F7A57-EF47-471D-BBFA-A6B1E1FCEF29}:2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33D22D-BC93-406D-A660-414DAAB0EEA4}:2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E94961-C1EB-44A6-A73A-B6BD52E78653}: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743C98-9765-432C-86FB-6568F7075733}:2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B882F4-00FB-40AB-849C-19D31FF8B9FD}: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908CC3-A2D8-4D59-B39A-98DEF74CFCE8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5BF806-6102-4220-A4B7-59DAAA104086}:2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7054C9-93DC-4A00-9BC5-31CCDD033946}:2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C912B5-70D7-45EF-9AA7-84A973587814}:2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5F1D30-FC12-4731-8093-943BF463363F}:2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F31E43-099E-4B28-A4E1-C371D68B9372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6833B4-07B8-4810-8F62-00C118921752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E1EF6C-CD7A-4388-97CA-E046157B4744}:2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81</Words>
  <Application>Microsoft Office PowerPoint</Application>
  <PresentationFormat>On-screen Show (4:3)</PresentationFormat>
  <Paragraphs>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Times New Roman</vt:lpstr>
      <vt:lpstr>VNI-Avo</vt:lpstr>
      <vt:lpstr>Office Theme</vt:lpstr>
      <vt:lpstr>Thứ sáu, ngày 9 tháng 9 năm 2022 Môn: Toán Bài: Vị trí (tiết 2)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Office 2010 Pro 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2 - VỊ TRÍ - TIẾT 2</dc:title>
  <dc:creator>Administrator</dc:creator>
  <cp:lastModifiedBy>Do The Phuong</cp:lastModifiedBy>
  <cp:revision>29</cp:revision>
  <dcterms:created xsi:type="dcterms:W3CDTF">2020-08-18T03:15:00Z</dcterms:created>
  <dcterms:modified xsi:type="dcterms:W3CDTF">2025-02-05T22:18:36Z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948A78E09F9B45D3871EC4CF02A9E271</vt:lpwstr>
  </property>
  <property fmtid="{D5CDD505-2E9C-101B-9397-08002B2CF9AE}" pid="3" name="KSOProductBuildVer">
    <vt:lpwstr>1033-11.2.0.11254</vt:lpwstr>
  </property>
</Properties>
</file>